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7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March 21, 2017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198345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Open Forum:</a:t>
            </a:r>
            <a:br>
              <a:rPr lang="en-US" dirty="0"/>
            </a:br>
            <a:r>
              <a:rPr lang="en-US" sz="4400" dirty="0"/>
              <a:t>Additive Manufacturing at Auburn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6664</TotalTime>
  <Words>1055</Words>
  <Application>Microsoft Office PowerPoint</Application>
  <PresentationFormat>Widescreen</PresentationFormat>
  <Paragraphs>199</Paragraphs>
  <Slides>24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Open Forum: Additive Manufacturing at Auburn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331</cp:revision>
  <dcterms:created xsi:type="dcterms:W3CDTF">2016-09-03T15:20:58Z</dcterms:created>
  <dcterms:modified xsi:type="dcterms:W3CDTF">2018-03-15T02:27:07Z</dcterms:modified>
</cp:coreProperties>
</file>